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DB057-B5CC-4B7C-9663-7A7D991FFE3C}" type="datetimeFigureOut">
              <a:rPr lang="en-IE" smtClean="0"/>
              <a:t>22/09/2016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4514-E6E4-4368-A97C-65CE3E8D01D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0667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DB057-B5CC-4B7C-9663-7A7D991FFE3C}" type="datetimeFigureOut">
              <a:rPr lang="en-IE" smtClean="0"/>
              <a:t>22/09/2016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4514-E6E4-4368-A97C-65CE3E8D01D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86804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DB057-B5CC-4B7C-9663-7A7D991FFE3C}" type="datetimeFigureOut">
              <a:rPr lang="en-IE" smtClean="0"/>
              <a:t>22/09/2016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4514-E6E4-4368-A97C-65CE3E8D01D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45483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DB057-B5CC-4B7C-9663-7A7D991FFE3C}" type="datetimeFigureOut">
              <a:rPr lang="en-IE" smtClean="0"/>
              <a:t>22/09/2016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4514-E6E4-4368-A97C-65CE3E8D01D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17027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DB057-B5CC-4B7C-9663-7A7D991FFE3C}" type="datetimeFigureOut">
              <a:rPr lang="en-IE" smtClean="0"/>
              <a:t>22/09/2016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4514-E6E4-4368-A97C-65CE3E8D01D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0684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DB057-B5CC-4B7C-9663-7A7D991FFE3C}" type="datetimeFigureOut">
              <a:rPr lang="en-IE" smtClean="0"/>
              <a:t>22/09/2016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4514-E6E4-4368-A97C-65CE3E8D01D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93988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DB057-B5CC-4B7C-9663-7A7D991FFE3C}" type="datetimeFigureOut">
              <a:rPr lang="en-IE" smtClean="0"/>
              <a:t>22/09/2016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4514-E6E4-4368-A97C-65CE3E8D01D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7465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DB057-B5CC-4B7C-9663-7A7D991FFE3C}" type="datetimeFigureOut">
              <a:rPr lang="en-IE" smtClean="0"/>
              <a:t>22/09/2016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4514-E6E4-4368-A97C-65CE3E8D01D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59260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DB057-B5CC-4B7C-9663-7A7D991FFE3C}" type="datetimeFigureOut">
              <a:rPr lang="en-IE" smtClean="0"/>
              <a:t>22/09/2016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4514-E6E4-4368-A97C-65CE3E8D01D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99369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DB057-B5CC-4B7C-9663-7A7D991FFE3C}" type="datetimeFigureOut">
              <a:rPr lang="en-IE" smtClean="0"/>
              <a:t>22/09/2016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4514-E6E4-4368-A97C-65CE3E8D01D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77980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DB057-B5CC-4B7C-9663-7A7D991FFE3C}" type="datetimeFigureOut">
              <a:rPr lang="en-IE" smtClean="0"/>
              <a:t>22/09/2016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4514-E6E4-4368-A97C-65CE3E8D01D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96906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DB057-B5CC-4B7C-9663-7A7D991FFE3C}" type="datetimeFigureOut">
              <a:rPr lang="en-IE" smtClean="0"/>
              <a:t>22/09/2016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14514-E6E4-4368-A97C-65CE3E8D01D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43613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1788" t="8736" r="56244" b="85950"/>
          <a:stretch/>
        </p:blipFill>
        <p:spPr>
          <a:xfrm>
            <a:off x="680806" y="274005"/>
            <a:ext cx="4965620" cy="67524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22057" t="26127" r="37574" b="20487"/>
          <a:stretch/>
        </p:blipFill>
        <p:spPr>
          <a:xfrm>
            <a:off x="552141" y="2574501"/>
            <a:ext cx="5535574" cy="415906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4" t="35177" r="66034" b="1538"/>
          <a:stretch/>
        </p:blipFill>
        <p:spPr>
          <a:xfrm>
            <a:off x="6087715" y="24418"/>
            <a:ext cx="1480911" cy="65046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93" b="87863"/>
          <a:stretch/>
        </p:blipFill>
        <p:spPr>
          <a:xfrm>
            <a:off x="680806" y="949253"/>
            <a:ext cx="3639775" cy="4656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4" t="20923" r="1264" b="64823"/>
          <a:stretch/>
        </p:blipFill>
        <p:spPr>
          <a:xfrm>
            <a:off x="680806" y="1358247"/>
            <a:ext cx="3639775" cy="12448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28" t="64281" r="1264" b="1538"/>
          <a:stretch/>
        </p:blipFill>
        <p:spPr>
          <a:xfrm>
            <a:off x="7568626" y="2240079"/>
            <a:ext cx="3639775" cy="4288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814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Murray</dc:creator>
  <cp:lastModifiedBy>Fiona Murray</cp:lastModifiedBy>
  <cp:revision>1</cp:revision>
  <dcterms:created xsi:type="dcterms:W3CDTF">2016-09-22T15:04:42Z</dcterms:created>
  <dcterms:modified xsi:type="dcterms:W3CDTF">2016-09-22T15:06:01Z</dcterms:modified>
</cp:coreProperties>
</file>